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7"/>
  </p:notesMasterIdLst>
  <p:sldIdLst>
    <p:sldId id="260" r:id="rId2"/>
    <p:sldId id="261" r:id="rId3"/>
    <p:sldId id="256" r:id="rId4"/>
    <p:sldId id="257" r:id="rId5"/>
    <p:sldId id="258" r:id="rId6"/>
  </p:sldIdLst>
  <p:sldSz cx="9144000" cy="5143500" type="screen16x9"/>
  <p:notesSz cx="6858000" cy="9144000"/>
  <p:embeddedFontLst>
    <p:embeddedFont>
      <p:font typeface="Amatic SC" pitchFamily="2" charset="-79"/>
      <p:regular r:id="rId8"/>
      <p:bold r:id="rId9"/>
    </p:embeddedFont>
    <p:embeddedFont>
      <p:font typeface="Caveat" pitchFamily="2" charset="0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59" d="100"/>
          <a:sy n="159" d="100"/>
        </p:scale>
        <p:origin x="728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c52f63102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c52f63102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ac52f63102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ac52f63102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c52f6310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c52f6310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d01bfc9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d01bfc9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c52f6310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c52f6310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/>
          <p:nvPr/>
        </p:nvSpPr>
        <p:spPr>
          <a:xfrm>
            <a:off x="1061250" y="664950"/>
            <a:ext cx="3657600" cy="3657600"/>
          </a:xfrm>
          <a:prstGeom prst="rect">
            <a:avLst/>
          </a:prstGeom>
          <a:solidFill>
            <a:srgbClr val="3D85C6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2"/>
          <p:cNvSpPr/>
          <p:nvPr/>
        </p:nvSpPr>
        <p:spPr>
          <a:xfrm>
            <a:off x="4718850" y="664950"/>
            <a:ext cx="3657600" cy="3657600"/>
          </a:xfrm>
          <a:prstGeom prst="rect">
            <a:avLst/>
          </a:prstGeom>
          <a:solidFill>
            <a:srgbClr val="6FD66F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975650" y="1657350"/>
            <a:ext cx="1828800" cy="1828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633250" y="1657350"/>
            <a:ext cx="1828800" cy="1828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1961800" y="919950"/>
            <a:ext cx="1828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Amatic SC"/>
                <a:ea typeface="Amatic SC"/>
                <a:cs typeface="Amatic SC"/>
                <a:sym typeface="Amatic SC"/>
              </a:rPr>
              <a:t>FIRST</a:t>
            </a:r>
            <a:endParaRPr sz="40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3" name="Google Shape;13;p2"/>
          <p:cNvSpPr txBox="1"/>
          <p:nvPr/>
        </p:nvSpPr>
        <p:spPr>
          <a:xfrm>
            <a:off x="5633250" y="919950"/>
            <a:ext cx="1828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Amatic SC"/>
                <a:ea typeface="Amatic SC"/>
                <a:cs typeface="Amatic SC"/>
                <a:sym typeface="Amatic SC"/>
              </a:rPr>
              <a:t>THEN</a:t>
            </a:r>
            <a:endParaRPr sz="40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1053125" y="648700"/>
            <a:ext cx="3657600" cy="3657600"/>
          </a:xfrm>
          <a:prstGeom prst="rect">
            <a:avLst/>
          </a:prstGeom>
          <a:solidFill>
            <a:srgbClr val="3D85C6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4710725" y="648700"/>
            <a:ext cx="3657600" cy="3657600"/>
          </a:xfrm>
          <a:prstGeom prst="rect">
            <a:avLst/>
          </a:prstGeom>
          <a:solidFill>
            <a:srgbClr val="6FD66F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/>
          <p:nvPr/>
        </p:nvSpPr>
        <p:spPr>
          <a:xfrm>
            <a:off x="1967525" y="1641100"/>
            <a:ext cx="1828800" cy="1828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 txBox="1"/>
          <p:nvPr/>
        </p:nvSpPr>
        <p:spPr>
          <a:xfrm>
            <a:off x="1953675" y="903700"/>
            <a:ext cx="1828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Amatic SC"/>
                <a:ea typeface="Amatic SC"/>
                <a:cs typeface="Amatic SC"/>
                <a:sym typeface="Amatic SC"/>
              </a:rPr>
              <a:t>FIRST</a:t>
            </a:r>
            <a:endParaRPr sz="40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19" name="Google Shape;19;p3"/>
          <p:cNvSpPr txBox="1"/>
          <p:nvPr/>
        </p:nvSpPr>
        <p:spPr>
          <a:xfrm>
            <a:off x="5625125" y="903700"/>
            <a:ext cx="1828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Amatic SC"/>
                <a:ea typeface="Amatic SC"/>
                <a:cs typeface="Amatic SC"/>
                <a:sym typeface="Amatic SC"/>
              </a:rPr>
              <a:t>THEN</a:t>
            </a:r>
            <a:endParaRPr sz="40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5625125" y="1657350"/>
            <a:ext cx="1828800" cy="18288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4332200" y="2192950"/>
            <a:ext cx="869700" cy="569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 1">
  <p:cSld name="CUSTOM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1020600" y="226050"/>
            <a:ext cx="3657600" cy="4675200"/>
          </a:xfrm>
          <a:prstGeom prst="rect">
            <a:avLst/>
          </a:prstGeom>
          <a:solidFill>
            <a:srgbClr val="3D85C6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4678200" y="226050"/>
            <a:ext cx="3657600" cy="4675200"/>
          </a:xfrm>
          <a:prstGeom prst="rect">
            <a:avLst/>
          </a:prstGeom>
          <a:solidFill>
            <a:srgbClr val="6FD66F"/>
          </a:solidFill>
          <a:ln w="2857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4"/>
          <p:cNvSpPr/>
          <p:nvPr/>
        </p:nvSpPr>
        <p:spPr>
          <a:xfrm>
            <a:off x="2245350" y="1991675"/>
            <a:ext cx="1371600" cy="13716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4"/>
          <p:cNvSpPr txBox="1"/>
          <p:nvPr/>
        </p:nvSpPr>
        <p:spPr>
          <a:xfrm>
            <a:off x="1935000" y="269725"/>
            <a:ext cx="1828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Amatic SC"/>
                <a:ea typeface="Amatic SC"/>
                <a:cs typeface="Amatic SC"/>
                <a:sym typeface="Amatic SC"/>
              </a:rPr>
              <a:t>FIRST</a:t>
            </a:r>
            <a:endParaRPr sz="40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7" name="Google Shape;27;p4"/>
          <p:cNvSpPr txBox="1"/>
          <p:nvPr/>
        </p:nvSpPr>
        <p:spPr>
          <a:xfrm>
            <a:off x="5592600" y="269725"/>
            <a:ext cx="1828800" cy="5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b="1">
                <a:latin typeface="Amatic SC"/>
                <a:ea typeface="Amatic SC"/>
                <a:cs typeface="Amatic SC"/>
                <a:sym typeface="Amatic SC"/>
              </a:rPr>
              <a:t>THEN</a:t>
            </a:r>
            <a:endParaRPr sz="4000" b="1"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28" name="Google Shape;28;p4"/>
          <p:cNvSpPr/>
          <p:nvPr/>
        </p:nvSpPr>
        <p:spPr>
          <a:xfrm>
            <a:off x="4310025" y="2392925"/>
            <a:ext cx="869700" cy="569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5931750" y="1015450"/>
            <a:ext cx="1371600" cy="13716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5931750" y="3038225"/>
            <a:ext cx="1371600" cy="1371600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 txBox="1"/>
          <p:nvPr/>
        </p:nvSpPr>
        <p:spPr>
          <a:xfrm>
            <a:off x="6324900" y="2454413"/>
            <a:ext cx="585300" cy="4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aveat"/>
                <a:ea typeface="Caveat"/>
                <a:cs typeface="Caveat"/>
                <a:sym typeface="Caveat"/>
              </a:rPr>
              <a:t>OR</a:t>
            </a:r>
            <a:endParaRPr sz="2000"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2">
  <p:cSld name="CUSTOM_2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439475" y="3731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2463325" y="3731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>
            <a:off x="4487175" y="3731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>
            <a:off x="6511025" y="3731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439475" y="24112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/>
          <p:nvPr/>
        </p:nvSpPr>
        <p:spPr>
          <a:xfrm>
            <a:off x="2463325" y="24112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4487175" y="24112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6511025" y="2411225"/>
            <a:ext cx="1828800" cy="1828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B7B7B7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5"/>
          <p:cNvSpPr txBox="1"/>
          <p:nvPr/>
        </p:nvSpPr>
        <p:spPr>
          <a:xfrm>
            <a:off x="439475" y="4811750"/>
            <a:ext cx="13410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2 x 2 icons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42" name="Google Shape;42;p5"/>
          <p:cNvSpPr txBox="1"/>
          <p:nvPr/>
        </p:nvSpPr>
        <p:spPr>
          <a:xfrm>
            <a:off x="439475" y="4511125"/>
            <a:ext cx="7900200" cy="2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matic SC"/>
                <a:ea typeface="Amatic SC"/>
                <a:cs typeface="Amatic SC"/>
                <a:sym typeface="Amatic SC"/>
              </a:rPr>
              <a:t>Directions: Using the 2x2 box guide, add a picture.</a:t>
            </a:r>
            <a:endParaRPr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3">
  <p:cSld name="CUSTOM_3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/>
          <p:nvPr/>
        </p:nvSpPr>
        <p:spPr>
          <a:xfrm>
            <a:off x="319025" y="203500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319025" y="2194875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>
            <a:off x="2024900" y="203500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2024900" y="2194875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48" name="Google Shape;48;p6"/>
          <p:cNvSpPr/>
          <p:nvPr/>
        </p:nvSpPr>
        <p:spPr>
          <a:xfrm>
            <a:off x="3665725" y="203500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6"/>
          <p:cNvSpPr/>
          <p:nvPr/>
        </p:nvSpPr>
        <p:spPr>
          <a:xfrm>
            <a:off x="3665725" y="2194875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6"/>
          <p:cNvSpPr/>
          <p:nvPr/>
        </p:nvSpPr>
        <p:spPr>
          <a:xfrm>
            <a:off x="5371600" y="203500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1" name="Google Shape;51;p6"/>
          <p:cNvSpPr/>
          <p:nvPr/>
        </p:nvSpPr>
        <p:spPr>
          <a:xfrm>
            <a:off x="5371600" y="2194875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6954525" y="203500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3" name="Google Shape;53;p6"/>
          <p:cNvSpPr/>
          <p:nvPr/>
        </p:nvSpPr>
        <p:spPr>
          <a:xfrm>
            <a:off x="6954525" y="2194875"/>
            <a:ext cx="1371600" cy="1371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CCCCC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4">
  <p:cSld name="CUSTOM_4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12"/>
          <p:cNvGrpSpPr/>
          <p:nvPr/>
        </p:nvGrpSpPr>
        <p:grpSpPr>
          <a:xfrm>
            <a:off x="1983450" y="1664100"/>
            <a:ext cx="1832100" cy="1815300"/>
            <a:chOff x="437025" y="386600"/>
            <a:chExt cx="1832100" cy="1815300"/>
          </a:xfrm>
        </p:grpSpPr>
        <p:sp>
          <p:nvSpPr>
            <p:cNvPr id="82" name="Google Shape;82;p12"/>
            <p:cNvSpPr/>
            <p:nvPr/>
          </p:nvSpPr>
          <p:spPr>
            <a:xfrm>
              <a:off x="437025" y="386600"/>
              <a:ext cx="1832100" cy="1815300"/>
            </a:xfrm>
            <a:prstGeom prst="rect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3" name="Google Shape;83;p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82475" y="442900"/>
              <a:ext cx="941276" cy="14541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4" name="Google Shape;84;p12"/>
            <p:cNvSpPr txBox="1"/>
            <p:nvPr/>
          </p:nvSpPr>
          <p:spPr>
            <a:xfrm>
              <a:off x="685013" y="1897050"/>
              <a:ext cx="13362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Seat work</a:t>
              </a:r>
              <a:endParaRPr/>
            </a:p>
          </p:txBody>
        </p:sp>
      </p:grpSp>
      <p:grpSp>
        <p:nvGrpSpPr>
          <p:cNvPr id="85" name="Google Shape;85;p12"/>
          <p:cNvGrpSpPr/>
          <p:nvPr/>
        </p:nvGrpSpPr>
        <p:grpSpPr>
          <a:xfrm>
            <a:off x="5623675" y="1664100"/>
            <a:ext cx="1832100" cy="1815300"/>
            <a:chOff x="2446800" y="386600"/>
            <a:chExt cx="1832100" cy="1815300"/>
          </a:xfrm>
        </p:grpSpPr>
        <p:sp>
          <p:nvSpPr>
            <p:cNvPr id="86" name="Google Shape;86;p12"/>
            <p:cNvSpPr/>
            <p:nvPr/>
          </p:nvSpPr>
          <p:spPr>
            <a:xfrm>
              <a:off x="2446800" y="386600"/>
              <a:ext cx="1832100" cy="1815300"/>
            </a:xfrm>
            <a:prstGeom prst="rect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87" name="Google Shape;87;p12"/>
            <p:cNvPicPr preferRelativeResize="0"/>
            <p:nvPr/>
          </p:nvPicPr>
          <p:blipFill rotWithShape="1">
            <a:blip r:embed="rId4">
              <a:alphaModFix/>
            </a:blip>
            <a:srcRect l="32075" t="12926" r="32029" b="12223"/>
            <a:stretch/>
          </p:blipFill>
          <p:spPr>
            <a:xfrm>
              <a:off x="3034000" y="607575"/>
              <a:ext cx="563100" cy="11741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8" name="Google Shape;88;p12"/>
            <p:cNvSpPr txBox="1"/>
            <p:nvPr/>
          </p:nvSpPr>
          <p:spPr>
            <a:xfrm>
              <a:off x="2647438" y="1864550"/>
              <a:ext cx="13362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iPhone</a:t>
              </a:r>
              <a:endParaRPr/>
            </a:p>
          </p:txBody>
        </p:sp>
      </p:grpSp>
      <p:sp>
        <p:nvSpPr>
          <p:cNvPr id="10" name="Google Shape;17;p2">
            <a:extLst>
              <a:ext uri="{FF2B5EF4-FFF2-40B4-BE49-F238E27FC236}">
                <a16:creationId xmlns:a16="http://schemas.microsoft.com/office/drawing/2014/main" id="{EB891AFA-2364-AD4D-BEF8-D9062C5401B8}"/>
              </a:ext>
            </a:extLst>
          </p:cNvPr>
          <p:cNvSpPr txBox="1"/>
          <p:nvPr/>
        </p:nvSpPr>
        <p:spPr>
          <a:xfrm rot="20615004">
            <a:off x="-181405" y="-104275"/>
            <a:ext cx="1929995" cy="534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1">
                    <a:lumMod val="75000"/>
                  </a:schemeClr>
                </a:solidFill>
                <a:latin typeface="Amatic SC"/>
                <a:ea typeface="Amatic SC"/>
                <a:cs typeface="Amatic SC"/>
                <a:sym typeface="Amatic SC"/>
              </a:rPr>
              <a:t>Example</a:t>
            </a:r>
            <a:endParaRPr sz="6000" dirty="0">
              <a:solidFill>
                <a:schemeClr val="accent1">
                  <a:lumMod val="75000"/>
                </a:schemeClr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13"/>
          <p:cNvGrpSpPr/>
          <p:nvPr/>
        </p:nvGrpSpPr>
        <p:grpSpPr>
          <a:xfrm>
            <a:off x="437025" y="386600"/>
            <a:ext cx="1832100" cy="1815300"/>
            <a:chOff x="437025" y="386600"/>
            <a:chExt cx="1832100" cy="1815300"/>
          </a:xfrm>
        </p:grpSpPr>
        <p:sp>
          <p:nvSpPr>
            <p:cNvPr id="94" name="Google Shape;94;p13"/>
            <p:cNvSpPr/>
            <p:nvPr/>
          </p:nvSpPr>
          <p:spPr>
            <a:xfrm>
              <a:off x="437025" y="386600"/>
              <a:ext cx="1832100" cy="1815300"/>
            </a:xfrm>
            <a:prstGeom prst="rect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95" name="Google Shape;9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82475" y="442900"/>
              <a:ext cx="941276" cy="145415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6" name="Google Shape;96;p13"/>
            <p:cNvSpPr txBox="1"/>
            <p:nvPr/>
          </p:nvSpPr>
          <p:spPr>
            <a:xfrm>
              <a:off x="685013" y="1897050"/>
              <a:ext cx="13362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Seat work</a:t>
              </a: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>
            <a:off x="2446800" y="386600"/>
            <a:ext cx="1832100" cy="1815300"/>
            <a:chOff x="2446800" y="386600"/>
            <a:chExt cx="1832100" cy="1815300"/>
          </a:xfrm>
        </p:grpSpPr>
        <p:sp>
          <p:nvSpPr>
            <p:cNvPr id="98" name="Google Shape;98;p13"/>
            <p:cNvSpPr/>
            <p:nvPr/>
          </p:nvSpPr>
          <p:spPr>
            <a:xfrm>
              <a:off x="2446800" y="386600"/>
              <a:ext cx="1832100" cy="1815300"/>
            </a:xfrm>
            <a:prstGeom prst="rect">
              <a:avLst/>
            </a:prstGeom>
            <a:noFill/>
            <a:ln w="19050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99" name="Google Shape;99;p13"/>
            <p:cNvPicPr preferRelativeResize="0"/>
            <p:nvPr/>
          </p:nvPicPr>
          <p:blipFill rotWithShape="1">
            <a:blip r:embed="rId4">
              <a:alphaModFix/>
            </a:blip>
            <a:srcRect l="32075" t="12926" r="32029" b="12223"/>
            <a:stretch/>
          </p:blipFill>
          <p:spPr>
            <a:xfrm>
              <a:off x="3034000" y="607575"/>
              <a:ext cx="563100" cy="117415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0" name="Google Shape;100;p13"/>
            <p:cNvSpPr txBox="1"/>
            <p:nvPr/>
          </p:nvSpPr>
          <p:spPr>
            <a:xfrm>
              <a:off x="2647438" y="1864550"/>
              <a:ext cx="1336200" cy="2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iPhone</a:t>
              </a:r>
              <a:endParaRPr/>
            </a:p>
          </p:txBody>
        </p:sp>
      </p:grpSp>
      <p:sp>
        <p:nvSpPr>
          <p:cNvPr id="10" name="Google Shape;17;p2">
            <a:extLst>
              <a:ext uri="{FF2B5EF4-FFF2-40B4-BE49-F238E27FC236}">
                <a16:creationId xmlns:a16="http://schemas.microsoft.com/office/drawing/2014/main" id="{2B9D1ACD-6078-7E46-86E4-829E515F289D}"/>
              </a:ext>
            </a:extLst>
          </p:cNvPr>
          <p:cNvSpPr txBox="1"/>
          <p:nvPr/>
        </p:nvSpPr>
        <p:spPr>
          <a:xfrm rot="20615004">
            <a:off x="3219279" y="2230906"/>
            <a:ext cx="1929995" cy="534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solidFill>
                  <a:schemeClr val="accent1">
                    <a:lumMod val="75000"/>
                  </a:schemeClr>
                </a:solidFill>
                <a:latin typeface="Amatic SC"/>
                <a:ea typeface="Amatic SC"/>
                <a:cs typeface="Amatic SC"/>
                <a:sym typeface="Amatic SC"/>
              </a:rPr>
              <a:t>Example</a:t>
            </a:r>
            <a:endParaRPr sz="6000" dirty="0">
              <a:solidFill>
                <a:schemeClr val="accent1">
                  <a:lumMod val="75000"/>
                </a:schemeClr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/>
          <p:nvPr/>
        </p:nvSpPr>
        <p:spPr>
          <a:xfrm>
            <a:off x="454625" y="383300"/>
            <a:ext cx="1809600" cy="180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Macintosh PowerPoint</Application>
  <PresentationFormat>On-screen Show (16:9)</PresentationFormat>
  <Paragraphs>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Caveat</vt:lpstr>
      <vt:lpstr>Amatic SC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Michalak, Nikki</cp:lastModifiedBy>
  <cp:revision>1</cp:revision>
  <dcterms:modified xsi:type="dcterms:W3CDTF">2021-06-30T03:53:54Z</dcterms:modified>
</cp:coreProperties>
</file>