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3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Amatic SC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maticSC-regular.fntdata"/><Relationship Id="rId8" Type="http://schemas.openxmlformats.org/officeDocument/2006/relationships/font" Target="fonts/AmaticSC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Google Shape;4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343600" y="1307875"/>
            <a:ext cx="8379300" cy="2549100"/>
          </a:xfrm>
          <a:prstGeom prst="rect">
            <a:avLst/>
          </a:prstGeom>
          <a:solidFill>
            <a:srgbClr val="CFE2F3"/>
          </a:solidFill>
          <a:ln cap="flat" cmpd="sng" w="762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620700" y="2360825"/>
            <a:ext cx="1371600" cy="13716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103125" y="2360825"/>
            <a:ext cx="1371600" cy="13716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3585550" y="2360825"/>
            <a:ext cx="1371600" cy="13716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5067975" y="2360825"/>
            <a:ext cx="1371600" cy="13716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6732325" y="1485175"/>
            <a:ext cx="1828800" cy="18288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2"/>
          <p:cNvSpPr txBox="1"/>
          <p:nvPr/>
        </p:nvSpPr>
        <p:spPr>
          <a:xfrm>
            <a:off x="1573875" y="1307875"/>
            <a:ext cx="4865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Amatic SC"/>
                <a:ea typeface="Amatic SC"/>
                <a:cs typeface="Amatic SC"/>
                <a:sym typeface="Amatic SC"/>
              </a:rPr>
              <a:t>I  am  Working  for:</a:t>
            </a:r>
            <a:endParaRPr sz="6000"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0" name="Google Shape;20;p3"/>
          <p:cNvSpPr/>
          <p:nvPr/>
        </p:nvSpPr>
        <p:spPr>
          <a:xfrm>
            <a:off x="343600" y="1307875"/>
            <a:ext cx="8379300" cy="2549100"/>
          </a:xfrm>
          <a:prstGeom prst="rect">
            <a:avLst/>
          </a:prstGeom>
          <a:solidFill>
            <a:srgbClr val="CFE2F3"/>
          </a:solidFill>
          <a:ln cap="flat" cmpd="sng" w="762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1573875" y="2360825"/>
            <a:ext cx="1371600" cy="13716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3"/>
          <p:cNvSpPr/>
          <p:nvPr/>
        </p:nvSpPr>
        <p:spPr>
          <a:xfrm>
            <a:off x="3056300" y="2360825"/>
            <a:ext cx="1371600" cy="13716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/>
          <p:nvPr/>
        </p:nvSpPr>
        <p:spPr>
          <a:xfrm>
            <a:off x="4538725" y="2360825"/>
            <a:ext cx="1371600" cy="13716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3"/>
          <p:cNvSpPr/>
          <p:nvPr/>
        </p:nvSpPr>
        <p:spPr>
          <a:xfrm>
            <a:off x="6732325" y="1485175"/>
            <a:ext cx="1828800" cy="18288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3"/>
          <p:cNvSpPr txBox="1"/>
          <p:nvPr/>
        </p:nvSpPr>
        <p:spPr>
          <a:xfrm>
            <a:off x="1573875" y="1307875"/>
            <a:ext cx="4865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Amatic SC"/>
                <a:ea typeface="Amatic SC"/>
                <a:cs typeface="Amatic SC"/>
                <a:sym typeface="Amatic SC"/>
              </a:rPr>
              <a:t>I  am  Working  for:</a:t>
            </a:r>
            <a:endParaRPr sz="6000"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 1">
  <p:cSld name="TITLE_1_1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8" name="Google Shape;28;p4"/>
          <p:cNvSpPr/>
          <p:nvPr/>
        </p:nvSpPr>
        <p:spPr>
          <a:xfrm>
            <a:off x="343600" y="1307875"/>
            <a:ext cx="8379300" cy="2549100"/>
          </a:xfrm>
          <a:prstGeom prst="rect">
            <a:avLst/>
          </a:prstGeom>
          <a:solidFill>
            <a:srgbClr val="CFE2F3"/>
          </a:solidFill>
          <a:ln cap="flat" cmpd="sng" w="762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4"/>
          <p:cNvSpPr/>
          <p:nvPr/>
        </p:nvSpPr>
        <p:spPr>
          <a:xfrm>
            <a:off x="2579713" y="2371900"/>
            <a:ext cx="1371600" cy="13716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4"/>
          <p:cNvSpPr/>
          <p:nvPr/>
        </p:nvSpPr>
        <p:spPr>
          <a:xfrm>
            <a:off x="4062138" y="2371900"/>
            <a:ext cx="1371600" cy="13716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4"/>
          <p:cNvSpPr/>
          <p:nvPr/>
        </p:nvSpPr>
        <p:spPr>
          <a:xfrm>
            <a:off x="6732325" y="1485175"/>
            <a:ext cx="1828800" cy="18288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4"/>
          <p:cNvSpPr txBox="1"/>
          <p:nvPr/>
        </p:nvSpPr>
        <p:spPr>
          <a:xfrm>
            <a:off x="1573875" y="1307875"/>
            <a:ext cx="4865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Amatic SC"/>
                <a:ea typeface="Amatic SC"/>
                <a:cs typeface="Amatic SC"/>
                <a:sym typeface="Amatic SC"/>
              </a:rPr>
              <a:t>I  am  Working  for:</a:t>
            </a:r>
            <a:endParaRPr sz="6000"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5" name="Google Shape;35;p5"/>
          <p:cNvSpPr/>
          <p:nvPr/>
        </p:nvSpPr>
        <p:spPr>
          <a:xfrm>
            <a:off x="443350" y="443350"/>
            <a:ext cx="1371600" cy="13716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5"/>
          <p:cNvSpPr/>
          <p:nvPr/>
        </p:nvSpPr>
        <p:spPr>
          <a:xfrm>
            <a:off x="1925775" y="443350"/>
            <a:ext cx="1371600" cy="13716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5"/>
          <p:cNvSpPr/>
          <p:nvPr/>
        </p:nvSpPr>
        <p:spPr>
          <a:xfrm>
            <a:off x="3408200" y="443350"/>
            <a:ext cx="1371600" cy="13716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5"/>
          <p:cNvSpPr/>
          <p:nvPr/>
        </p:nvSpPr>
        <p:spPr>
          <a:xfrm>
            <a:off x="4890625" y="443350"/>
            <a:ext cx="1371600" cy="13716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5"/>
          <p:cNvSpPr/>
          <p:nvPr/>
        </p:nvSpPr>
        <p:spPr>
          <a:xfrm>
            <a:off x="6732325" y="1485175"/>
            <a:ext cx="1828800" cy="18288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